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64"/>
  </p:notesMasterIdLst>
  <p:sldIdLst>
    <p:sldId id="1521" r:id="rId3"/>
    <p:sldId id="1534" r:id="rId4"/>
    <p:sldId id="1535" r:id="rId5"/>
    <p:sldId id="1686" r:id="rId6"/>
    <p:sldId id="1775" r:id="rId7"/>
    <p:sldId id="1812" r:id="rId8"/>
    <p:sldId id="1923" r:id="rId9"/>
    <p:sldId id="1913" r:id="rId10"/>
    <p:sldId id="1921" r:id="rId11"/>
    <p:sldId id="1922" r:id="rId12"/>
    <p:sldId id="1917" r:id="rId13"/>
    <p:sldId id="1915" r:id="rId14"/>
    <p:sldId id="1826" r:id="rId15"/>
    <p:sldId id="1828" r:id="rId16"/>
    <p:sldId id="1925" r:id="rId17"/>
    <p:sldId id="1827" r:id="rId18"/>
    <p:sldId id="1829" r:id="rId19"/>
    <p:sldId id="1926" r:id="rId20"/>
    <p:sldId id="1928" r:id="rId21"/>
    <p:sldId id="1784" r:id="rId22"/>
    <p:sldId id="1791" r:id="rId23"/>
    <p:sldId id="1831" r:id="rId24"/>
    <p:sldId id="1929" r:id="rId25"/>
    <p:sldId id="1836" r:id="rId26"/>
    <p:sldId id="1849" r:id="rId27"/>
    <p:sldId id="1847" r:id="rId28"/>
    <p:sldId id="1837" r:id="rId29"/>
    <p:sldId id="1932" r:id="rId30"/>
    <p:sldId id="1840" r:id="rId31"/>
    <p:sldId id="1933" r:id="rId32"/>
    <p:sldId id="1839" r:id="rId33"/>
    <p:sldId id="1850" r:id="rId34"/>
    <p:sldId id="1832" r:id="rId35"/>
    <p:sldId id="1988" r:id="rId36"/>
    <p:sldId id="1833" r:id="rId37"/>
    <p:sldId id="1992" r:id="rId38"/>
    <p:sldId id="1851" r:id="rId39"/>
    <p:sldId id="1994" r:id="rId40"/>
    <p:sldId id="1852" r:id="rId41"/>
    <p:sldId id="1993" r:id="rId42"/>
    <p:sldId id="1853" r:id="rId43"/>
    <p:sldId id="1854" r:id="rId44"/>
    <p:sldId id="1855" r:id="rId45"/>
    <p:sldId id="1989" r:id="rId46"/>
    <p:sldId id="1834" r:id="rId47"/>
    <p:sldId id="1990" r:id="rId48"/>
    <p:sldId id="1835" r:id="rId49"/>
    <p:sldId id="1809" r:id="rId50"/>
    <p:sldId id="1901" r:id="rId51"/>
    <p:sldId id="1903" r:id="rId52"/>
    <p:sldId id="1905" r:id="rId53"/>
    <p:sldId id="1861" r:id="rId54"/>
    <p:sldId id="1906" r:id="rId55"/>
    <p:sldId id="1984" r:id="rId56"/>
    <p:sldId id="1907" r:id="rId57"/>
    <p:sldId id="1870" r:id="rId58"/>
    <p:sldId id="1942" r:id="rId59"/>
    <p:sldId id="1908" r:id="rId60"/>
    <p:sldId id="1909" r:id="rId61"/>
    <p:sldId id="1943" r:id="rId62"/>
    <p:sldId id="1869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8D996BA-65C7-4AEB-8962-BD38825C8955}">
          <p14:sldIdLst>
            <p14:sldId id="1521"/>
            <p14:sldId id="1534"/>
            <p14:sldId id="1535"/>
          </p14:sldIdLst>
        </p14:section>
        <p14:section name="无标题节" id="{D05CBE0E-3E3A-4603-911D-9970F521ED1E}">
          <p14:sldIdLst>
            <p14:sldId id="1686"/>
            <p14:sldId id="1775"/>
            <p14:sldId id="1812"/>
            <p14:sldId id="1923"/>
            <p14:sldId id="1913"/>
            <p14:sldId id="1921"/>
            <p14:sldId id="1922"/>
            <p14:sldId id="1917"/>
            <p14:sldId id="1915"/>
            <p14:sldId id="1826"/>
            <p14:sldId id="1828"/>
            <p14:sldId id="1925"/>
            <p14:sldId id="1827"/>
            <p14:sldId id="1829"/>
            <p14:sldId id="1926"/>
            <p14:sldId id="1928"/>
            <p14:sldId id="1784"/>
            <p14:sldId id="1791"/>
            <p14:sldId id="1831"/>
            <p14:sldId id="1929"/>
            <p14:sldId id="1836"/>
            <p14:sldId id="1849"/>
            <p14:sldId id="1847"/>
            <p14:sldId id="1837"/>
            <p14:sldId id="1932"/>
            <p14:sldId id="1840"/>
            <p14:sldId id="1933"/>
            <p14:sldId id="1839"/>
            <p14:sldId id="1850"/>
            <p14:sldId id="1832"/>
            <p14:sldId id="1988"/>
            <p14:sldId id="1833"/>
            <p14:sldId id="1992"/>
            <p14:sldId id="1851"/>
            <p14:sldId id="1994"/>
            <p14:sldId id="1852"/>
            <p14:sldId id="1993"/>
            <p14:sldId id="1853"/>
            <p14:sldId id="1854"/>
            <p14:sldId id="1855"/>
            <p14:sldId id="1989"/>
            <p14:sldId id="1834"/>
            <p14:sldId id="1990"/>
            <p14:sldId id="1835"/>
            <p14:sldId id="1809"/>
            <p14:sldId id="1901"/>
            <p14:sldId id="1903"/>
            <p14:sldId id="1905"/>
            <p14:sldId id="1861"/>
            <p14:sldId id="1906"/>
            <p14:sldId id="1984"/>
            <p14:sldId id="1907"/>
            <p14:sldId id="1870"/>
            <p14:sldId id="1942"/>
            <p14:sldId id="1908"/>
            <p14:sldId id="1909"/>
            <p14:sldId id="1943"/>
            <p14:sldId id="18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8E7"/>
    <a:srgbClr val="BFBFBF"/>
    <a:srgbClr val="E3A6B6"/>
    <a:srgbClr val="B2C7D3"/>
    <a:srgbClr val="FF7C80"/>
    <a:srgbClr val="474B48"/>
    <a:srgbClr val="E22A30"/>
    <a:srgbClr val="F5D4D8"/>
    <a:srgbClr val="F2A9B2"/>
    <a:srgbClr val="F4F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1" autoAdjust="0"/>
    <p:restoredTop sz="82374" autoAdjust="0"/>
  </p:normalViewPr>
  <p:slideViewPr>
    <p:cSldViewPr snapToGrid="0">
      <p:cViewPr varScale="1">
        <p:scale>
          <a:sx n="61" d="100"/>
          <a:sy n="61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BD4E-485E-4D29-8A25-B11A243A957D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98E3-03FF-4F5F-8D8F-1E547F64C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4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1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167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322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313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06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49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533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651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54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139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5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73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04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55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038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06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720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150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8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951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1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505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28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635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349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834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endParaRPr lang="zh-CN" altLang="en-US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385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defRPr sz="5000">
                <a:latin typeface="Kaiti SC Regular"/>
                <a:ea typeface="Kaiti SC Regular"/>
                <a:cs typeface="Kaiti SC Regular"/>
                <a:sym typeface="Kaiti SC Regular"/>
              </a:defRPr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221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462280" defTabSz="457200">
              <a:defRPr sz="5000">
                <a:latin typeface="+mn-lt"/>
                <a:ea typeface="+mn-ea"/>
                <a:cs typeface="+mn-cs"/>
                <a:sym typeface="Helvetica"/>
              </a:defRPr>
            </a:pPr>
            <a:endParaRPr lang="en-US" altLang="zh-CN" sz="12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1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561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283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98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32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177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位于百姓之上人民不觉身负沉重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（圣人）统御百姓而百姓（利益）不受损害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所以秦虽然灭亡了蜀国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而诸侯不会认为是暴虐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48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58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18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649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80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62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47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793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73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20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0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40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5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92746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49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73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38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81" r:id="rId3"/>
    <p:sldLayoutId id="2147483682" r:id="rId4"/>
    <p:sldLayoutId id="2147483684" r:id="rId5"/>
    <p:sldLayoutId id="2147483685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6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8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738" y="157683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/>
              <a:t>14.2.6</a:t>
            </a:r>
            <a:r>
              <a:rPr lang="zh-CN" altLang="en-US" sz="1050"/>
              <a:t>六、虽然、然而、然则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233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2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1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19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1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98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4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95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0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7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06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17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8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01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17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92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13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50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308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53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73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66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17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995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81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04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59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50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8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738" y="15768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 smtClean="0">
                <a:latin typeface="Helvetica Neue For Number"/>
              </a:rPr>
              <a:t>14.1</a:t>
            </a:r>
            <a:r>
              <a:rPr lang="zh-CN" altLang="en-US" sz="1050" dirty="0">
                <a:latin typeface="Helvetica Neue For Number"/>
              </a:rPr>
              <a:t>第一节 连词的定义及特点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687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55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64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5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57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72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980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5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78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3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738" y="157683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/>
              <a:t>14.2.1</a:t>
            </a:r>
            <a:r>
              <a:rPr lang="zh-CN" altLang="en-US" sz="1050" dirty="0"/>
              <a:t>一、而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917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8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81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0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9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5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1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28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10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98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9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738" y="157683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/>
              <a:t>14.2.2</a:t>
            </a:r>
            <a:r>
              <a:rPr lang="zh-CN" altLang="en-US" sz="1050" dirty="0"/>
              <a:t>二、以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8174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0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57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738" y="157683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/>
              <a:t>14.2.3</a:t>
            </a:r>
            <a:r>
              <a:rPr lang="zh-CN" altLang="en-US" sz="1050" dirty="0"/>
              <a:t>三、与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053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738" y="157683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/>
              <a:t>14.2.4</a:t>
            </a:r>
            <a:r>
              <a:rPr lang="zh-CN" altLang="en-US" sz="1050" dirty="0"/>
              <a:t>四、则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749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738" y="157683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/>
              <a:t>14.2.5</a:t>
            </a:r>
            <a:r>
              <a:rPr lang="zh-CN" altLang="en-US" sz="1050" dirty="0"/>
              <a:t>五、之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278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9425</TotalTime>
  <Words>108</Words>
  <Application>Microsoft Office PowerPoint</Application>
  <PresentationFormat>宽屏</PresentationFormat>
  <Paragraphs>44</Paragraphs>
  <Slides>61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0" baseType="lpstr">
      <vt:lpstr>Helvetica Neue For Number</vt:lpstr>
      <vt:lpstr>Kaiti SC Regular</vt:lpstr>
      <vt:lpstr>汉仪旗黑-40S</vt:lpstr>
      <vt:lpstr>宋体</vt:lpstr>
      <vt:lpstr>Arial</vt:lpstr>
      <vt:lpstr>Calibri</vt:lpstr>
      <vt:lpstr>Helvetica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nina2korea@163.com</cp:lastModifiedBy>
  <cp:revision>850</cp:revision>
  <dcterms:created xsi:type="dcterms:W3CDTF">2018-05-21T04:12:38Z</dcterms:created>
  <dcterms:modified xsi:type="dcterms:W3CDTF">2020-07-01T03:37:30Z</dcterms:modified>
</cp:coreProperties>
</file>